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0.47826086956521741</c:v>
                </c:pt>
                <c:pt idx="1">
                  <c:v>0.51207729468599039</c:v>
                </c:pt>
                <c:pt idx="2">
                  <c:v>0</c:v>
                </c:pt>
                <c:pt idx="3">
                  <c:v>9.6618357487922701E-3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Sheet1!$B$2:$B$6</c:f>
              <c:numCache>
                <c:formatCode>0.0</c:formatCode>
                <c:ptCount val="5"/>
                <c:pt idx="0">
                  <c:v>6.1535410976256451</c:v>
                </c:pt>
                <c:pt idx="1">
                  <c:v>6.4298014311776797</c:v>
                </c:pt>
                <c:pt idx="2">
                  <c:v>6.5556059272921008</c:v>
                </c:pt>
                <c:pt idx="3">
                  <c:v>6.5650602129108142</c:v>
                </c:pt>
                <c:pt idx="4">
                  <c:v>6.7048290681540443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Sheet1!$G$2:$G$3</c:f>
              <c:numCache>
                <c:formatCode>0.0;;</c:formatCode>
                <c:ptCount val="2"/>
                <c:pt idx="0">
                  <c:v>6.164962295215636</c:v>
                </c:pt>
                <c:pt idx="1">
                  <c:v>6.164962295215636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3.835037704784364</c:v>
                </c:pt>
                <c:pt idx="1">
                  <c:v>3.835037704784364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Sheet1!$G$2:$G$3</c:f>
              <c:numCache>
                <c:formatCode>0.0;;</c:formatCode>
                <c:ptCount val="2"/>
                <c:pt idx="0">
                  <c:v>8.0244258495937792</c:v>
                </c:pt>
                <c:pt idx="1">
                  <c:v>8.0244258495937792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1.9755741504062208</c:v>
                </c:pt>
                <c:pt idx="1">
                  <c:v>1.9755741504062208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Sheet1!$G$2:$G$3</c:f>
              <c:numCache>
                <c:formatCode>0.0;;</c:formatCode>
                <c:ptCount val="2"/>
                <c:pt idx="0">
                  <c:v>8.9197684129936814</c:v>
                </c:pt>
                <c:pt idx="1">
                  <c:v>8.9197684129936814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1.0802315870063186</c:v>
                </c:pt>
                <c:pt idx="1">
                  <c:v>1.0802315870063186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Sheet1!$G$2:$G$3</c:f>
              <c:numCache>
                <c:formatCode>0.0;;</c:formatCode>
                <c:ptCount val="2"/>
                <c:pt idx="0">
                  <c:v>3.6467144035830912</c:v>
                </c:pt>
                <c:pt idx="1">
                  <c:v>3.6467144035830912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6.3532855964169084</c:v>
                </c:pt>
                <c:pt idx="1">
                  <c:v>6.3532855964169084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Salisbury District Hospital (123)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Salisbury District Hospital (123)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Salisbury District Hospital (123)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Salisbury District Hospital (123)</c:v>
                </c:pt>
              </c:strCache>
            </c:strRef>
          </c:cat>
          <c:val>
            <c:numRef>
              <c:f>Sheet1!$G$2:$G$3</c:f>
              <c:numCache>
                <c:formatCode>0.0;;</c:formatCode>
                <c:ptCount val="2"/>
                <c:pt idx="0">
                  <c:v>6.9118257583249543</c:v>
                </c:pt>
                <c:pt idx="1">
                  <c:v>6.9118257583249543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Salisbury District Hospital (123)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Salisbury District Hospital (123)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Salisbury District Hospital (123)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3.0881742416750457</c:v>
                </c:pt>
                <c:pt idx="1">
                  <c:v>3.0881742416750457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Salisbury District Hospital (609)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Salisbury District Hospital (609)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Salisbury District Hospital (609)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Salisbury District Hospital (609)</c:v>
                </c:pt>
              </c:strCache>
            </c:strRef>
          </c:cat>
          <c:val>
            <c:numRef>
              <c:f>Sheet1!$G$2:$G$3</c:f>
              <c:numCache>
                <c:formatCode>0.0;;</c:formatCode>
                <c:ptCount val="2"/>
                <c:pt idx="0">
                  <c:v>8.6255957903016949</c:v>
                </c:pt>
                <c:pt idx="1">
                  <c:v>8.6255957903016949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Salisbury District Hospital (609)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Salisbury District Hospital (609)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Salisbury District Hospital (609)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1.3744042096983051</c:v>
                </c:pt>
                <c:pt idx="1">
                  <c:v>1.3744042096983051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Salisbury District Hospital (389)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Salisbury District Hospital (389)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Salisbury District Hospital (389)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Salisbury District Hospital (389)</c:v>
                </c:pt>
              </c:strCache>
            </c:strRef>
          </c:cat>
          <c:val>
            <c:numRef>
              <c:f>Sheet1!$G$2:$G$3</c:f>
              <c:numCache>
                <c:formatCode>0.0;;</c:formatCode>
                <c:ptCount val="2"/>
                <c:pt idx="0">
                  <c:v>7.9270973316067188</c:v>
                </c:pt>
                <c:pt idx="1">
                  <c:v>7.9270973316067188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Salisbury District Hospital (389)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Salisbury District Hospital (389)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Salisbury District Hospital (389)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2.0729026683932812</c:v>
                </c:pt>
                <c:pt idx="1">
                  <c:v>2.0729026683932812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Salisbury District Hospital (341)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Salisbury District Hospital (341)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Salisbury District Hospital (341)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Salisbury District Hospital (341)</c:v>
                </c:pt>
              </c:strCache>
            </c:strRef>
          </c:cat>
          <c:val>
            <c:numRef>
              <c:f>Sheet1!$G$2:$G$3</c:f>
              <c:numCache>
                <c:formatCode>0.0;;</c:formatCode>
                <c:ptCount val="2"/>
                <c:pt idx="0">
                  <c:v>8.0990845586284816</c:v>
                </c:pt>
                <c:pt idx="1">
                  <c:v>8.0990845586284816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Salisbury District Hospital (341)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Salisbury District Hospital (341)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Salisbury District Hospital (341)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1.9009154413715184</c:v>
                </c:pt>
                <c:pt idx="1">
                  <c:v>1.9009154413715184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(168)</c:v>
                </c:pt>
                <c:pt idx="1">
                  <c:v>Salisbury District Hospital (168)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(168)</c:v>
                </c:pt>
                <c:pt idx="1">
                  <c:v>Salisbury District Hospital (168)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(168)</c:v>
                </c:pt>
                <c:pt idx="1">
                  <c:v>Salisbury District Hospital (168)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(168)</c:v>
                </c:pt>
                <c:pt idx="1">
                  <c:v>Salisbury District Hospital (168)</c:v>
                </c:pt>
              </c:strCache>
            </c:strRef>
          </c:cat>
          <c:val>
            <c:numRef>
              <c:f>Sheet1!$G$2:$G$3</c:f>
              <c:numCache>
                <c:formatCode>0.0;;</c:formatCode>
                <c:ptCount val="2"/>
                <c:pt idx="0">
                  <c:v>7.6302193752173091</c:v>
                </c:pt>
                <c:pt idx="1">
                  <c:v>7.6302193752173091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(168)</c:v>
                </c:pt>
                <c:pt idx="1">
                  <c:v>Salisbury District Hospital (168)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(168)</c:v>
                </c:pt>
                <c:pt idx="1">
                  <c:v>Salisbury District Hospital (168)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(168)</c:v>
                </c:pt>
                <c:pt idx="1">
                  <c:v>Salisbury District Hospital (168)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2.3697806247826909</c:v>
                </c:pt>
                <c:pt idx="1">
                  <c:v>2.3697806247826909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(262)</c:v>
                </c:pt>
                <c:pt idx="1">
                  <c:v>Salisbury District Hospital (262)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(262)</c:v>
                </c:pt>
                <c:pt idx="1">
                  <c:v>Salisbury District Hospital (262)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(262)</c:v>
                </c:pt>
                <c:pt idx="1">
                  <c:v>Salisbury District Hospital (262)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(262)</c:v>
                </c:pt>
                <c:pt idx="1">
                  <c:v>Salisbury District Hospital (262)</c:v>
                </c:pt>
              </c:strCache>
            </c:strRef>
          </c:cat>
          <c:val>
            <c:numRef>
              <c:f>Sheet1!$G$2:$G$3</c:f>
              <c:numCache>
                <c:formatCode>0.0;;</c:formatCode>
                <c:ptCount val="2"/>
                <c:pt idx="0">
                  <c:v>6.353414414520719</c:v>
                </c:pt>
                <c:pt idx="1">
                  <c:v>6.353414414520719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(262)</c:v>
                </c:pt>
                <c:pt idx="1">
                  <c:v>Salisbury District Hospital (262)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(262)</c:v>
                </c:pt>
                <c:pt idx="1">
                  <c:v>Salisbury District Hospital (262)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(262)</c:v>
                </c:pt>
                <c:pt idx="1">
                  <c:v>Salisbury District Hospital (262)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3.646585585479281</c:v>
                </c:pt>
                <c:pt idx="1">
                  <c:v>3.646585585479281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Sheet1!$B$2:$B$6</c:f>
              <c:numCache>
                <c:formatCode>0.0</c:formatCode>
                <c:ptCount val="5"/>
                <c:pt idx="0">
                  <c:v>7.606151191400186</c:v>
                </c:pt>
                <c:pt idx="1">
                  <c:v>7.2843870177237422</c:v>
                </c:pt>
                <c:pt idx="2">
                  <c:v>7.1604277682878248</c:v>
                </c:pt>
                <c:pt idx="3">
                  <c:v>7.0753213236538031</c:v>
                </c:pt>
                <c:pt idx="4">
                  <c:v>6.9434926626058822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(576)</c:v>
                </c:pt>
                <c:pt idx="1">
                  <c:v>Salisbury District Hospital (576)</c:v>
                </c:pt>
              </c:strCache>
            </c:strRef>
          </c:cat>
          <c:val>
            <c:numRef>
              <c:f>Sheet1!$D$2:$D$3</c:f>
              <c:numCache>
                <c:formatCode>0.0;;</c:formatCode>
                <c:ptCount val="2"/>
                <c:pt idx="0">
                  <c:v>0</c:v>
                </c:pt>
                <c:pt idx="1">
                  <c:v>8.8690089963071976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(576)</c:v>
                </c:pt>
                <c:pt idx="1">
                  <c:v>Salisbury District Hospital (576)</c:v>
                </c:pt>
              </c:strCache>
            </c:strRef>
          </c:cat>
          <c:val>
            <c:numRef>
              <c:f>Sheet1!$E$2:$E$3</c:f>
              <c:numCache>
                <c:formatCode>0.0;;</c:formatCode>
                <c:ptCount val="2"/>
                <c:pt idx="0">
                  <c:v>8.8690089963071976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(576)</c:v>
                </c:pt>
                <c:pt idx="1">
                  <c:v>Salisbury District Hospital (576)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(576)</c:v>
                </c:pt>
                <c:pt idx="1">
                  <c:v>Salisbury District Hospital (576)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(576)</c:v>
                </c:pt>
                <c:pt idx="1">
                  <c:v>Salisbury District Hospital (576)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(576)</c:v>
                </c:pt>
                <c:pt idx="1">
                  <c:v>Salisbury District Hospital (576)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(576)</c:v>
                </c:pt>
                <c:pt idx="1">
                  <c:v>Salisbury District Hospital (576)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1.1309910036928024</c:v>
                </c:pt>
                <c:pt idx="1">
                  <c:v>1.1309910036928024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Salisbury District Hospital (573)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Salisbury District Hospital (573)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Salisbury District Hospital (573)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Salisbury District Hospital (573)</c:v>
                </c:pt>
              </c:strCache>
            </c:strRef>
          </c:cat>
          <c:val>
            <c:numRef>
              <c:f>Sheet1!$G$2:$G$3</c:f>
              <c:numCache>
                <c:formatCode>0.0;;</c:formatCode>
                <c:ptCount val="2"/>
                <c:pt idx="0">
                  <c:v>8.7558064044200599</c:v>
                </c:pt>
                <c:pt idx="1">
                  <c:v>8.7558064044200599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Salisbury District Hospital (573)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Salisbury District Hospital (573)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Salisbury District Hospital (573)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1.2441935955799401</c:v>
                </c:pt>
                <c:pt idx="1">
                  <c:v>1.2441935955799401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Salisbury District Hospital (614)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Salisbury District Hospital (614)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Salisbury District Hospital (614)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Salisbury District Hospital (614)</c:v>
                </c:pt>
              </c:strCache>
            </c:strRef>
          </c:cat>
          <c:val>
            <c:numRef>
              <c:f>Sheet1!$G$2:$G$3</c:f>
              <c:numCache>
                <c:formatCode>0.0;;</c:formatCode>
                <c:ptCount val="2"/>
                <c:pt idx="0">
                  <c:v>8.9933886241650285</c:v>
                </c:pt>
                <c:pt idx="1">
                  <c:v>8.9933886241650285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Salisbury District Hospital (614)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Salisbury District Hospital (614)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Salisbury District Hospital (614)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1.0066113758349715</c:v>
                </c:pt>
                <c:pt idx="1">
                  <c:v>1.0066113758349715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(607)</c:v>
                </c:pt>
                <c:pt idx="1">
                  <c:v>Salisbury District Hospital (607)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(607)</c:v>
                </c:pt>
                <c:pt idx="1">
                  <c:v>Salisbury District Hospital (607)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(607)</c:v>
                </c:pt>
                <c:pt idx="1">
                  <c:v>Salisbury District Hospital (607)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(607)</c:v>
                </c:pt>
                <c:pt idx="1">
                  <c:v>Salisbury District Hospital (607)</c:v>
                </c:pt>
              </c:strCache>
            </c:strRef>
          </c:cat>
          <c:val>
            <c:numRef>
              <c:f>Sheet1!$G$2:$G$3</c:f>
              <c:numCache>
                <c:formatCode>0.0;;</c:formatCode>
                <c:ptCount val="2"/>
                <c:pt idx="0">
                  <c:v>8.8227980689715171</c:v>
                </c:pt>
                <c:pt idx="1">
                  <c:v>8.8227980689715171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(607)</c:v>
                </c:pt>
                <c:pt idx="1">
                  <c:v>Salisbury District Hospital (607)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(607)</c:v>
                </c:pt>
                <c:pt idx="1">
                  <c:v>Salisbury District Hospital (607)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(607)</c:v>
                </c:pt>
                <c:pt idx="1">
                  <c:v>Salisbury District Hospital (607)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1.1772019310284829</c:v>
                </c:pt>
                <c:pt idx="1">
                  <c:v>1.1772019310284829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(567)</c:v>
                </c:pt>
                <c:pt idx="1">
                  <c:v>Salisbury District Hospital (567)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(567)</c:v>
                </c:pt>
                <c:pt idx="1">
                  <c:v>Salisbury District Hospital (567)</c:v>
                </c:pt>
              </c:strCache>
            </c:strRef>
          </c:cat>
          <c:val>
            <c:numRef>
              <c:f>Sheet1!$E$2:$E$3</c:f>
              <c:numCache>
                <c:formatCode>0.0;;</c:formatCode>
                <c:ptCount val="2"/>
                <c:pt idx="0">
                  <c:v>8.1967285831955508</c:v>
                </c:pt>
                <c:pt idx="1">
                  <c:v>8.1967285831955508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(567)</c:v>
                </c:pt>
                <c:pt idx="1">
                  <c:v>Salisbury District Hospital (567)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(567)</c:v>
                </c:pt>
                <c:pt idx="1">
                  <c:v>Salisbury District Hospital (567)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(567)</c:v>
                </c:pt>
                <c:pt idx="1">
                  <c:v>Salisbury District Hospital (567)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(567)</c:v>
                </c:pt>
                <c:pt idx="1">
                  <c:v>Salisbury District Hospital (567)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(567)</c:v>
                </c:pt>
                <c:pt idx="1">
                  <c:v>Salisbury District Hospital (567)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1.8032714168044492</c:v>
                </c:pt>
                <c:pt idx="1">
                  <c:v>1.8032714168044492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(617)</c:v>
                </c:pt>
                <c:pt idx="1">
                  <c:v>Salisbury District Hospital (617)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(617)</c:v>
                </c:pt>
                <c:pt idx="1">
                  <c:v>Salisbury District Hospital (617)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(617)</c:v>
                </c:pt>
                <c:pt idx="1">
                  <c:v>Salisbury District Hospital (617)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(617)</c:v>
                </c:pt>
                <c:pt idx="1">
                  <c:v>Salisbury District Hospital (617)</c:v>
                </c:pt>
              </c:strCache>
            </c:strRef>
          </c:cat>
          <c:val>
            <c:numRef>
              <c:f>Sheet1!$G$2:$G$3</c:f>
              <c:numCache>
                <c:formatCode>0.0;;</c:formatCode>
                <c:ptCount val="2"/>
                <c:pt idx="0">
                  <c:v>8.7496203115697124</c:v>
                </c:pt>
                <c:pt idx="1">
                  <c:v>8.7496203115697124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(617)</c:v>
                </c:pt>
                <c:pt idx="1">
                  <c:v>Salisbury District Hospital (617)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(617)</c:v>
                </c:pt>
                <c:pt idx="1">
                  <c:v>Salisbury District Hospital (617)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(617)</c:v>
                </c:pt>
                <c:pt idx="1">
                  <c:v>Salisbury District Hospital (617)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1.2503796884302876</c:v>
                </c:pt>
                <c:pt idx="1">
                  <c:v>1.2503796884302876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Sheet1!$G$2:$G$3</c:f>
              <c:numCache>
                <c:formatCode>0.0;;</c:formatCode>
                <c:ptCount val="2"/>
                <c:pt idx="0">
                  <c:v>8.5985638542744738</c:v>
                </c:pt>
                <c:pt idx="1">
                  <c:v>8.5985638542744738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1.4014361457255262</c:v>
                </c:pt>
                <c:pt idx="1">
                  <c:v>1.4014361457255262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(608)</c:v>
                </c:pt>
                <c:pt idx="1">
                  <c:v>Salisbury District Hospital (608)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(608)</c:v>
                </c:pt>
                <c:pt idx="1">
                  <c:v>Salisbury District Hospital (608)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(608)</c:v>
                </c:pt>
                <c:pt idx="1">
                  <c:v>Salisbury District Hospital (608)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(608)</c:v>
                </c:pt>
                <c:pt idx="1">
                  <c:v>Salisbury District Hospital (608)</c:v>
                </c:pt>
              </c:strCache>
            </c:strRef>
          </c:cat>
          <c:val>
            <c:numRef>
              <c:f>Sheet1!$G$2:$G$3</c:f>
              <c:numCache>
                <c:formatCode>0.0;;</c:formatCode>
                <c:ptCount val="2"/>
                <c:pt idx="0">
                  <c:v>7.146551520909008</c:v>
                </c:pt>
                <c:pt idx="1">
                  <c:v>7.146551520909008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(608)</c:v>
                </c:pt>
                <c:pt idx="1">
                  <c:v>Salisbury District Hospital (608)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(608)</c:v>
                </c:pt>
                <c:pt idx="1">
                  <c:v>Salisbury District Hospital (608)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(608)</c:v>
                </c:pt>
                <c:pt idx="1">
                  <c:v>Salisbury District Hospital (608)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2.853448479090992</c:v>
                </c:pt>
                <c:pt idx="1">
                  <c:v>2.853448479090992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(539)</c:v>
                </c:pt>
                <c:pt idx="1">
                  <c:v>Salisbury District Hospital (539)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(539)</c:v>
                </c:pt>
                <c:pt idx="1">
                  <c:v>Salisbury District Hospital (539)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(539)</c:v>
                </c:pt>
                <c:pt idx="1">
                  <c:v>Salisbury District Hospital (539)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(539)</c:v>
                </c:pt>
                <c:pt idx="1">
                  <c:v>Salisbury District Hospital (539)</c:v>
                </c:pt>
              </c:strCache>
            </c:strRef>
          </c:cat>
          <c:val>
            <c:numRef>
              <c:f>Sheet1!$G$2:$G$3</c:f>
              <c:numCache>
                <c:formatCode>0.0;;</c:formatCode>
                <c:ptCount val="2"/>
                <c:pt idx="0">
                  <c:v>7.6301650829137868</c:v>
                </c:pt>
                <c:pt idx="1">
                  <c:v>7.6301650829137868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(539)</c:v>
                </c:pt>
                <c:pt idx="1">
                  <c:v>Salisbury District Hospital (539)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(539)</c:v>
                </c:pt>
                <c:pt idx="1">
                  <c:v>Salisbury District Hospital (539)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(539)</c:v>
                </c:pt>
                <c:pt idx="1">
                  <c:v>Salisbury District Hospital (539)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2.3698349170862132</c:v>
                </c:pt>
                <c:pt idx="1">
                  <c:v>2.3698349170862132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(585)</c:v>
                </c:pt>
                <c:pt idx="1">
                  <c:v>Salisbury District Hospital (585)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(585)</c:v>
                </c:pt>
                <c:pt idx="1">
                  <c:v>Salisbury District Hospital (585)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(585)</c:v>
                </c:pt>
                <c:pt idx="1">
                  <c:v>Salisbury District Hospital (585)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(585)</c:v>
                </c:pt>
                <c:pt idx="1">
                  <c:v>Salisbury District Hospital (585)</c:v>
                </c:pt>
              </c:strCache>
            </c:strRef>
          </c:cat>
          <c:val>
            <c:numRef>
              <c:f>Sheet1!$G$2:$G$3</c:f>
              <c:numCache>
                <c:formatCode>0.0;;</c:formatCode>
                <c:ptCount val="2"/>
                <c:pt idx="0">
                  <c:v>7.1482339573346358</c:v>
                </c:pt>
                <c:pt idx="1">
                  <c:v>7.1482339573346358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(585)</c:v>
                </c:pt>
                <c:pt idx="1">
                  <c:v>Salisbury District Hospital (585)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(585)</c:v>
                </c:pt>
                <c:pt idx="1">
                  <c:v>Salisbury District Hospital (585)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(585)</c:v>
                </c:pt>
                <c:pt idx="1">
                  <c:v>Salisbury District Hospital (585)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2.8517660426653642</c:v>
                </c:pt>
                <c:pt idx="1">
                  <c:v>2.8517660426653642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6.5650602129108142</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Salisbury District Hospital (595)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Salisbury District Hospital (595)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Salisbury District Hospital (595)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Salisbury District Hospital (595)</c:v>
                </c:pt>
              </c:strCache>
            </c:strRef>
          </c:cat>
          <c:val>
            <c:numRef>
              <c:f>Sheet1!$G$2:$G$3</c:f>
              <c:numCache>
                <c:formatCode>0.0;;</c:formatCode>
                <c:ptCount val="2"/>
                <c:pt idx="0">
                  <c:v>8.9412354914536909</c:v>
                </c:pt>
                <c:pt idx="1">
                  <c:v>8.9412354914536909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Salisbury District Hospital (595)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Salisbury District Hospital (595)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Salisbury District Hospital (595)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1.0587645085463091</c:v>
                </c:pt>
                <c:pt idx="1">
                  <c:v>1.0587645085463091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Salisbury District Hospital (495)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Salisbury District Hospital (495)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Salisbury District Hospital (495)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Salisbury District Hospital (495)</c:v>
                </c:pt>
              </c:strCache>
            </c:strRef>
          </c:cat>
          <c:val>
            <c:numRef>
              <c:f>Sheet1!$G$2:$G$3</c:f>
              <c:numCache>
                <c:formatCode>0.0;;</c:formatCode>
                <c:ptCount val="2"/>
                <c:pt idx="0">
                  <c:v>7.4662630246203952</c:v>
                </c:pt>
                <c:pt idx="1">
                  <c:v>7.4662630246203952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Salisbury District Hospital (495)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Salisbury District Hospital (495)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Salisbury District Hospital (495)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2.5337369753796048</c:v>
                </c:pt>
                <c:pt idx="1">
                  <c:v>2.5337369753796048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(601)</c:v>
                </c:pt>
                <c:pt idx="1">
                  <c:v>Salisbury District Hospital (601)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(601)</c:v>
                </c:pt>
                <c:pt idx="1">
                  <c:v>Salisbury District Hospital (601)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(601)</c:v>
                </c:pt>
                <c:pt idx="1">
                  <c:v>Salisbury District Hospital (601)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(601)</c:v>
                </c:pt>
                <c:pt idx="1">
                  <c:v>Salisbury District Hospital (601)</c:v>
                </c:pt>
              </c:strCache>
            </c:strRef>
          </c:cat>
          <c:val>
            <c:numRef>
              <c:f>Sheet1!$G$2:$G$3</c:f>
              <c:numCache>
                <c:formatCode>0.0;;</c:formatCode>
                <c:ptCount val="2"/>
                <c:pt idx="0">
                  <c:v>9.4166798419672695</c:v>
                </c:pt>
                <c:pt idx="1">
                  <c:v>9.4166798419672695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(601)</c:v>
                </c:pt>
                <c:pt idx="1">
                  <c:v>Salisbury District Hospital (601)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(601)</c:v>
                </c:pt>
                <c:pt idx="1">
                  <c:v>Salisbury District Hospital (601)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(601)</c:v>
                </c:pt>
                <c:pt idx="1">
                  <c:v>Salisbury District Hospital (601)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0.58332015803273052</c:v>
                </c:pt>
                <c:pt idx="1">
                  <c:v>0.58332015803273052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Salisbury District Hospital (486)</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Salisbury District Hospital (486)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Salisbury District Hospital (486)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Salisbury District Hospital (486)</c:v>
                </c:pt>
              </c:strCache>
            </c:strRef>
          </c:cat>
          <c:val>
            <c:numRef>
              <c:f>Sheet1!$G$2:$G$3</c:f>
              <c:numCache>
                <c:formatCode>0.0;;</c:formatCode>
                <c:ptCount val="2"/>
                <c:pt idx="0">
                  <c:v>8.6303909615542089</c:v>
                </c:pt>
                <c:pt idx="1">
                  <c:v>8.6303909615542089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Salisbury District Hospital (486)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Salisbury District Hospital (486)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Salisbury District Hospital (486)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1.3696090384457911</c:v>
                </c:pt>
                <c:pt idx="1">
                  <c:v>1.3696090384457911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Salisbury District Hospital (540)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Salisbury District Hospital (540)</c:v>
                </c:pt>
              </c:strCache>
            </c:strRef>
          </c:cat>
          <c:val>
            <c:numRef>
              <c:f>Sheet1!$E$2:$E$3</c:f>
              <c:numCache>
                <c:formatCode>0.0;;</c:formatCode>
                <c:ptCount val="2"/>
                <c:pt idx="0">
                  <c:v>7.7556705562568196</c:v>
                </c:pt>
                <c:pt idx="1">
                  <c:v>7.7556705562568196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Salisbury District Hospital (540)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Salisbury District Hospital (540)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Salisbury District Hospital (540)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Salisbury District Hospital (540)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Salisbury District Hospital (540)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2.2443294437431804</c:v>
                </c:pt>
                <c:pt idx="1">
                  <c:v>2.2443294437431804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Salisbury District Hospital (31)</c:v>
                </c:pt>
              </c:strCache>
            </c:strRef>
          </c:cat>
          <c:val>
            <c:numRef>
              <c:f>Sheet1!$D$2:$D$3</c:f>
              <c:numCache>
                <c:formatCode>0.0;;</c:formatCode>
                <c:ptCount val="2"/>
                <c:pt idx="0">
                  <c:v>8.242119653328686</c:v>
                </c:pt>
                <c:pt idx="1">
                  <c:v>8.242119653328686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Salisbury District Hospital (31)</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Salisbury District Hospital (31)</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Salisbury District Hospital (31)</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Salisbury District Hospital (31)</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Salisbury District Hospital (31)</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Salisbury District Hospital (31)</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Salisbury District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Salisbury District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Salisbury District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Salisbury District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Salisbury District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Salisbury District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Salisbury District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Salisbury District Hospital (103)</c:v>
                </c:pt>
              </c:strCache>
            </c:strRef>
          </c:cat>
          <c:val>
            <c:numRef>
              <c:f>Sheet1!$D$2:$D$3</c:f>
              <c:numCache>
                <c:formatCode>0.0;;</c:formatCode>
                <c:ptCount val="2"/>
                <c:pt idx="0">
                  <c:v>8.4804139531366083</c:v>
                </c:pt>
                <c:pt idx="1">
                  <c:v>8.4804139531366083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Salisbury District Hospital (103)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Salisbury District Hospital (103)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Salisbury District Hospital (103)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Salisbury District Hospital (103)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Salisbury District Hospital (103)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Salisbury District Hospital (103)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Salisbury District Hospital (87)</c:v>
                </c:pt>
              </c:strCache>
            </c:strRef>
          </c:cat>
          <c:val>
            <c:numRef>
              <c:f>Sheet1!$D$2:$D$3</c:f>
              <c:numCache>
                <c:formatCode>0.0;;</c:formatCode>
                <c:ptCount val="2"/>
                <c:pt idx="0">
                  <c:v>8.0346315488383908</c:v>
                </c:pt>
                <c:pt idx="1">
                  <c:v>8.0346315488383908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Salisbury District Hospital (87)</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Salisbury District Hospital (87)</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Salisbury District Hospital (87)</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Salisbury District Hospital (87)</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Salisbury District Hospital (87)</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Salisbury District Hospital (87)</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Salisbury District Hospital (31)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Salisbury District Hospital (31)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Salisbury District Hospital (31)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Salisbury District Hospital (31)</c:v>
                </c:pt>
              </c:strCache>
            </c:strRef>
          </c:cat>
          <c:val>
            <c:numRef>
              <c:f>Sheet1!$G$2:$G$3</c:f>
              <c:numCache>
                <c:formatCode>0.0;;</c:formatCode>
                <c:ptCount val="2"/>
                <c:pt idx="0">
                  <c:v>6.7817076771537774</c:v>
                </c:pt>
                <c:pt idx="1">
                  <c:v>6.7817076771537774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Salisbury District Hospital (31)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Salisbury District Hospital (31)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Salisbury District Hospital (31)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3.2182923228462226</c:v>
                </c:pt>
                <c:pt idx="1">
                  <c:v>3.2182923228462226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0.29982304256370318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0.65334100639507797</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0.18214658786195503</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1.9015844351973268</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0.18214658786195503</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0.65334100639507753</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0.58701386872955297</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6.1447089157503951</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Salisbury District Hospital (33)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Salisbury District Hospital (33)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Salisbury District Hospital (33)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Salisbury District Hospital (33)</c:v>
                </c:pt>
              </c:strCache>
            </c:strRef>
          </c:cat>
          <c:val>
            <c:numRef>
              <c:f>Sheet1!$G$2:$G$3</c:f>
              <c:numCache>
                <c:formatCode>0.0;;</c:formatCode>
                <c:ptCount val="2"/>
                <c:pt idx="0">
                  <c:v>6.3445862194012763</c:v>
                </c:pt>
                <c:pt idx="1">
                  <c:v>6.3445862194012763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Salisbury District Hospital (33)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Salisbury District Hospital (33)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Salisbury District Hospital (33)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3.6554137805987237</c:v>
                </c:pt>
                <c:pt idx="1">
                  <c:v>3.6554137805987237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Salisbury District Hospital (598)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Salisbury District Hospital (598)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Salisbury District Hospital (598)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Salisbury District Hospital (598)</c:v>
                </c:pt>
              </c:strCache>
            </c:strRef>
          </c:cat>
          <c:val>
            <c:numRef>
              <c:f>Sheet1!$G$2:$G$3</c:f>
              <c:numCache>
                <c:formatCode>0.0;;</c:formatCode>
                <c:ptCount val="2"/>
                <c:pt idx="0">
                  <c:v>6.6474596886817334</c:v>
                </c:pt>
                <c:pt idx="1">
                  <c:v>6.6474596886817334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Salisbury District Hospital (598)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Salisbury District Hospital (598)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Salisbury District Hospital (598)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3.3525403113182666</c:v>
                </c:pt>
                <c:pt idx="1">
                  <c:v>3.3525403113182666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Salisbury District Hospital (389)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Salisbury District Hospital (389)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Salisbury District Hospital (389)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Salisbury District Hospital (389)</c:v>
                </c:pt>
              </c:strCache>
            </c:strRef>
          </c:cat>
          <c:val>
            <c:numRef>
              <c:f>Sheet1!$G$2:$G$3</c:f>
              <c:numCache>
                <c:formatCode>0.0;;</c:formatCode>
                <c:ptCount val="2"/>
                <c:pt idx="0">
                  <c:v>5.4027295076735271</c:v>
                </c:pt>
                <c:pt idx="1">
                  <c:v>5.4027295076735271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Salisbury District Hospital (389)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Salisbury District Hospital (389)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Salisbury District Hospital (389)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4.5972704923264729</c:v>
                </c:pt>
                <c:pt idx="1">
                  <c:v>4.5972704923264729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Salisbury District Hospital (200)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Salisbury District Hospital (200)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Salisbury District Hospital (200)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Salisbury District Hospital (200)</c:v>
                </c:pt>
              </c:strCache>
            </c:strRef>
          </c:cat>
          <c:val>
            <c:numRef>
              <c:f>Sheet1!$G$2:$G$3</c:f>
              <c:numCache>
                <c:formatCode>0.0;;</c:formatCode>
                <c:ptCount val="2"/>
                <c:pt idx="0">
                  <c:v>8.7681259442561998</c:v>
                </c:pt>
                <c:pt idx="1">
                  <c:v>8.7681259442561998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Salisbury District Hospital (200)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Salisbury District Hospital (200)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Salisbury District Hospital (200)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1.2318740557438002</c:v>
                </c:pt>
                <c:pt idx="1">
                  <c:v>1.2318740557438002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Salisbury District Hospital (609)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Salisbury District Hospital (609)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Salisbury District Hospital (609)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Salisbury District Hospital (609)</c:v>
                </c:pt>
              </c:strCache>
            </c:strRef>
          </c:cat>
          <c:val>
            <c:numRef>
              <c:f>Sheet1!$G$2:$G$3</c:f>
              <c:numCache>
                <c:formatCode>0.0;;</c:formatCode>
                <c:ptCount val="2"/>
                <c:pt idx="0">
                  <c:v>6.9591553658214673</c:v>
                </c:pt>
                <c:pt idx="1">
                  <c:v>6.9591553658214673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Salisbury District Hospital (609)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Salisbury District Hospital (609)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Salisbury District Hospital (609)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3.0408446341785327</c:v>
                </c:pt>
                <c:pt idx="1">
                  <c:v>3.0408446341785327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(587)</c:v>
                </c:pt>
                <c:pt idx="1">
                  <c:v>Salisbury District Hospital (587)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(587)</c:v>
                </c:pt>
                <c:pt idx="1">
                  <c:v>Salisbury District Hospital (587)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(587)</c:v>
                </c:pt>
                <c:pt idx="1">
                  <c:v>Salisbury District Hospital (587)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(587)</c:v>
                </c:pt>
                <c:pt idx="1">
                  <c:v>Salisbury District Hospital (587)</c:v>
                </c:pt>
              </c:strCache>
            </c:strRef>
          </c:cat>
          <c:val>
            <c:numRef>
              <c:f>Sheet1!$G$2:$G$3</c:f>
              <c:numCache>
                <c:formatCode>0.0;;</c:formatCode>
                <c:ptCount val="2"/>
                <c:pt idx="0">
                  <c:v>8.0497339298308095</c:v>
                </c:pt>
                <c:pt idx="1">
                  <c:v>8.0497339298308095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(587)</c:v>
                </c:pt>
                <c:pt idx="1">
                  <c:v>Salisbury District Hospital (587)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(587)</c:v>
                </c:pt>
                <c:pt idx="1">
                  <c:v>Salisbury District Hospital (587)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(587)</c:v>
                </c:pt>
                <c:pt idx="1">
                  <c:v>Salisbury District Hospital (587)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1.9502660701691905</c:v>
                </c:pt>
                <c:pt idx="1">
                  <c:v>1.9502660701691905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Salisbury District Hospital (460)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Salisbury District Hospital (460)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Salisbury District Hospital (460)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Salisbury District Hospital (460)</c:v>
                </c:pt>
              </c:strCache>
            </c:strRef>
          </c:cat>
          <c:val>
            <c:numRef>
              <c:f>Sheet1!$G$2:$G$3</c:f>
              <c:numCache>
                <c:formatCode>0.0;;</c:formatCode>
                <c:ptCount val="2"/>
                <c:pt idx="0">
                  <c:v>8.9470367531620401</c:v>
                </c:pt>
                <c:pt idx="1">
                  <c:v>8.9470367531620401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Salisbury District Hospital (460)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Salisbury District Hospital (460)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Salisbury District Hospital (460)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1.0529632468379599</c:v>
                </c:pt>
                <c:pt idx="1">
                  <c:v>1.0529632468379599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Salisbury District Hospital (426)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Salisbury District Hospital (426)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Salisbury District Hospital (426)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Salisbury District Hospital (426)</c:v>
                </c:pt>
              </c:strCache>
            </c:strRef>
          </c:cat>
          <c:val>
            <c:numRef>
              <c:f>Sheet1!$G$2:$G$3</c:f>
              <c:numCache>
                <c:formatCode>0.0;;</c:formatCode>
                <c:ptCount val="2"/>
                <c:pt idx="0">
                  <c:v>4.6947026911174738</c:v>
                </c:pt>
                <c:pt idx="1">
                  <c:v>4.6947026911174738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Salisbury District Hospital (426)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Salisbury District Hospital (426)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Salisbury District Hospital (426)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5.3052973088825262</c:v>
                </c:pt>
                <c:pt idx="1">
                  <c:v>5.3052973088825262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Salisbury District Hospital (508)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Salisbury District Hospital (508)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Salisbury District Hospital (508)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Salisbury District Hospital (508)</c:v>
                </c:pt>
              </c:strCache>
            </c:strRef>
          </c:cat>
          <c:val>
            <c:numRef>
              <c:f>Sheet1!$G$2:$G$3</c:f>
              <c:numCache>
                <c:formatCode>0.0;;</c:formatCode>
                <c:ptCount val="2"/>
                <c:pt idx="0">
                  <c:v>6.7631658188168187</c:v>
                </c:pt>
                <c:pt idx="1">
                  <c:v>6.7631658188168187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Salisbury District Hospital (508)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Salisbury District Hospital (508)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Salisbury District Hospital (508)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3.2368341811831813</c:v>
                </c:pt>
                <c:pt idx="1">
                  <c:v>3.2368341811831813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Salisbury District Hospital (556)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Salisbury District Hospital (556)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Salisbury District Hospital (556)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Salisbury District Hospital (556)</c:v>
                </c:pt>
              </c:strCache>
            </c:strRef>
          </c:cat>
          <c:val>
            <c:numRef>
              <c:f>Sheet1!$G$2:$G$3</c:f>
              <c:numCache>
                <c:formatCode>0.0;;</c:formatCode>
                <c:ptCount val="2"/>
                <c:pt idx="0">
                  <c:v>7.941087419530044</c:v>
                </c:pt>
                <c:pt idx="1">
                  <c:v>7.941087419530044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Salisbury District Hospital (556)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Salisbury District Hospital (556)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Salisbury District Hospital (556)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2.058912580469956</c:v>
                </c:pt>
                <c:pt idx="1">
                  <c:v>2.058912580469956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0.17179558623007285</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0.58536122782439204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0.16319433384902737</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1.7037256025619136</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0.16319433384902737</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0.58536122782439293</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1.1514087900553083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6.9503404764580861</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Salisbury District Hospital (271)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Salisbury District Hospital (271)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Salisbury District Hospital (271)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Salisbury District Hospital (271)</c:v>
                </c:pt>
              </c:strCache>
            </c:strRef>
          </c:cat>
          <c:val>
            <c:numRef>
              <c:f>Sheet1!$G$2:$G$3</c:f>
              <c:numCache>
                <c:formatCode>0.0;;</c:formatCode>
                <c:ptCount val="2"/>
                <c:pt idx="0">
                  <c:v>7.8687705126547618</c:v>
                </c:pt>
                <c:pt idx="1">
                  <c:v>7.8687705126547618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Salisbury District Hospital (271)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Salisbury District Hospital (271)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Salisbury District Hospital (271)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2.1312294873452382</c:v>
                </c:pt>
                <c:pt idx="1">
                  <c:v>2.1312294873452382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Salisbury District Hospital (314)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Salisbury District Hospital (314)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Salisbury District Hospital (314)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Salisbury District Hospital (314)</c:v>
                </c:pt>
              </c:strCache>
            </c:strRef>
          </c:cat>
          <c:val>
            <c:numRef>
              <c:f>Sheet1!$G$2:$G$3</c:f>
              <c:numCache>
                <c:formatCode>0.0;;</c:formatCode>
                <c:ptCount val="2"/>
                <c:pt idx="0">
                  <c:v>6.5573520122296944</c:v>
                </c:pt>
                <c:pt idx="1">
                  <c:v>6.5573520122296944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Salisbury District Hospital (314)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Salisbury District Hospital (314)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Salisbury District Hospital (314)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3.4426479877703056</c:v>
                </c:pt>
                <c:pt idx="1">
                  <c:v>3.4426479877703056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(612)</c:v>
                </c:pt>
                <c:pt idx="1">
                  <c:v>Salisbury District Hospital (612)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(612)</c:v>
                </c:pt>
                <c:pt idx="1">
                  <c:v>Salisbury District Hospital (612)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(612)</c:v>
                </c:pt>
                <c:pt idx="1">
                  <c:v>Salisbury District Hospital (612)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(612)</c:v>
                </c:pt>
                <c:pt idx="1">
                  <c:v>Salisbury District Hospital (612)</c:v>
                </c:pt>
              </c:strCache>
            </c:strRef>
          </c:cat>
          <c:val>
            <c:numRef>
              <c:f>Sheet1!$G$2:$G$3</c:f>
              <c:numCache>
                <c:formatCode>0.0;;</c:formatCode>
                <c:ptCount val="2"/>
                <c:pt idx="0">
                  <c:v>8.9348283064397567</c:v>
                </c:pt>
                <c:pt idx="1">
                  <c:v>8.9348283064397567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(612)</c:v>
                </c:pt>
                <c:pt idx="1">
                  <c:v>Salisbury District Hospital (612)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(612)</c:v>
                </c:pt>
                <c:pt idx="1">
                  <c:v>Salisbury District Hospital (612)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(612)</c:v>
                </c:pt>
                <c:pt idx="1">
                  <c:v>Salisbury District Hospital (612)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1.0651716935602433</c:v>
                </c:pt>
                <c:pt idx="1">
                  <c:v>1.0651716935602433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(615)</c:v>
                </c:pt>
                <c:pt idx="1">
                  <c:v>Salisbury District Hospital (615)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(615)</c:v>
                </c:pt>
                <c:pt idx="1">
                  <c:v>Salisbury District Hospital (615)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(615)</c:v>
                </c:pt>
                <c:pt idx="1">
                  <c:v>Salisbury District Hospital (615)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(615)</c:v>
                </c:pt>
                <c:pt idx="1">
                  <c:v>Salisbury District Hospital (615)</c:v>
                </c:pt>
              </c:strCache>
            </c:strRef>
          </c:cat>
          <c:val>
            <c:numRef>
              <c:f>Sheet1!$G$2:$G$3</c:f>
              <c:numCache>
                <c:formatCode>0.0;;</c:formatCode>
                <c:ptCount val="2"/>
                <c:pt idx="0">
                  <c:v>9.1945054900377379</c:v>
                </c:pt>
                <c:pt idx="1">
                  <c:v>9.1945054900377379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(615)</c:v>
                </c:pt>
                <c:pt idx="1">
                  <c:v>Salisbury District Hospital (615)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(615)</c:v>
                </c:pt>
                <c:pt idx="1">
                  <c:v>Salisbury District Hospital (615)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(615)</c:v>
                </c:pt>
                <c:pt idx="1">
                  <c:v>Salisbury District Hospital (615)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0.80549450996226213</c:v>
                </c:pt>
                <c:pt idx="1">
                  <c:v>0.80549450996226213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(615)</c:v>
                </c:pt>
                <c:pt idx="1">
                  <c:v>Salisbury District Hospital (615)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(615)</c:v>
                </c:pt>
                <c:pt idx="1">
                  <c:v>Salisbury District Hospital (615)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(615)</c:v>
                </c:pt>
                <c:pt idx="1">
                  <c:v>Salisbury District Hospital (615)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(615)</c:v>
                </c:pt>
                <c:pt idx="1">
                  <c:v>Salisbury District Hospital (615)</c:v>
                </c:pt>
              </c:strCache>
            </c:strRef>
          </c:cat>
          <c:val>
            <c:numRef>
              <c:f>Sheet1!$G$2:$G$3</c:f>
              <c:numCache>
                <c:formatCode>0.0;;</c:formatCode>
                <c:ptCount val="2"/>
                <c:pt idx="0">
                  <c:v>8.0146289154416888</c:v>
                </c:pt>
                <c:pt idx="1">
                  <c:v>8.0146289154416888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(615)</c:v>
                </c:pt>
                <c:pt idx="1">
                  <c:v>Salisbury District Hospital (615)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(615)</c:v>
                </c:pt>
                <c:pt idx="1">
                  <c:v>Salisbury District Hospital (615)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(615)</c:v>
                </c:pt>
                <c:pt idx="1">
                  <c:v>Salisbury District Hospital (615)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1.9853710845583112</c:v>
                </c:pt>
                <c:pt idx="1">
                  <c:v>1.9853710845583112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7.8664227747133344</c:v>
                </c:pt>
                <c:pt idx="1">
                  <c:v>6.9361651209368</c:v>
                </c:pt>
                <c:pt idx="2">
                  <c:v>6.5540813714550632</c:v>
                </c:pt>
                <c:pt idx="3">
                  <c:v>7.0938509418232716</c:v>
                </c:pt>
                <c:pt idx="4">
                  <c:v>6.9503404764580861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6.2016042147621953</c:v>
                </c:pt>
                <c:pt idx="1">
                  <c:v>6.164962295215636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8.5699693088206512</c:v>
                </c:pt>
                <c:pt idx="1">
                  <c:v>8.3793495552047315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8.2877315379846959</c:v>
                </c:pt>
                <c:pt idx="1">
                  <c:v>8.0244258495937792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8.8911715758423941</c:v>
                </c:pt>
                <c:pt idx="1">
                  <c:v>8.9197684129936814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8.5027586239228903E-2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0.4705797008309478</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0.13119410229032002</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1.3696477426962961</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0.13119410229032091</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0.4705797008309478</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0.2984839611777943</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7.005911533232549</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3.4054600298429838</c:v>
                </c:pt>
                <c:pt idx="1">
                  <c:v>3.6467144035830912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7.8644548530009484</c:v>
                </c:pt>
                <c:pt idx="1">
                  <c:v>7.4780588007959254</c:v>
                </c:pt>
                <c:pt idx="2">
                  <c:v>6.805902300808385</c:v>
                </c:pt>
                <c:pt idx="3">
                  <c:v>7.5836157873721914</c:v>
                </c:pt>
                <c:pt idx="4">
                  <c:v>6.9118257583249543</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9.0463841243418841</c:v>
                </c:pt>
                <c:pt idx="1">
                  <c:v>8.7676259106814491</c:v>
                </c:pt>
                <c:pt idx="2">
                  <c:v>8.6644639029256894</c:v>
                </c:pt>
                <c:pt idx="3">
                  <c:v>8.8462177072138548</c:v>
                </c:pt>
                <c:pt idx="4">
                  <c:v>8.6255957903016949</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8.6212360111785191</c:v>
                </c:pt>
                <c:pt idx="1">
                  <c:v>7.6217548587335253</c:v>
                </c:pt>
                <c:pt idx="2">
                  <c:v>7.7353958617739256</c:v>
                </c:pt>
                <c:pt idx="3">
                  <c:v>8.3262553108017912</c:v>
                </c:pt>
                <c:pt idx="4">
                  <c:v>7.9270973316067188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8.5731775873847695</c:v>
                </c:pt>
                <c:pt idx="1">
                  <c:v>8.0873177072463882</c:v>
                </c:pt>
                <c:pt idx="2">
                  <c:v>8.4549483142783917</c:v>
                </c:pt>
                <c:pt idx="3">
                  <c:v>8.1489450302734365</c:v>
                </c:pt>
                <c:pt idx="4">
                  <c:v>8.0990845586284816</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9.3419497359816006</c:v>
                </c:pt>
                <c:pt idx="1">
                  <c:v>8.8871560713652862</c:v>
                </c:pt>
                <c:pt idx="2">
                  <c:v>8.9763870748086401</c:v>
                </c:pt>
                <c:pt idx="3">
                  <c:v>9.4273112237796575</c:v>
                </c:pt>
                <c:pt idx="4">
                  <c:v>8.8690089963071976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8.7713772026212311</c:v>
                </c:pt>
                <c:pt idx="1">
                  <c:v>8.6463510503400549</c:v>
                </c:pt>
                <c:pt idx="2">
                  <c:v>8.8682689611828849</c:v>
                </c:pt>
                <c:pt idx="3">
                  <c:v>8.8896321029905092</c:v>
                </c:pt>
                <c:pt idx="4">
                  <c:v>8.7558064044200599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9.1949903619649156</c:v>
                </c:pt>
                <c:pt idx="1">
                  <c:v>8.9301319963865016</c:v>
                </c:pt>
                <c:pt idx="2">
                  <c:v>9.2042737837786799</c:v>
                </c:pt>
                <c:pt idx="3">
                  <c:v>9.1844717117199295</c:v>
                </c:pt>
                <c:pt idx="4">
                  <c:v>8.9933886241650285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8.5839700317332657</c:v>
                </c:pt>
                <c:pt idx="1">
                  <c:v>8.5067019556827415</c:v>
                </c:pt>
                <c:pt idx="2">
                  <c:v>8.8769846646926975</c:v>
                </c:pt>
                <c:pt idx="3">
                  <c:v>8.9701502333880523</c:v>
                </c:pt>
                <c:pt idx="4">
                  <c:v>8.8227980689715171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9.0089141591158768</c:v>
                </c:pt>
                <c:pt idx="1">
                  <c:v>8.5321836545505541</c:v>
                </c:pt>
                <c:pt idx="2">
                  <c:v>8.4651619049670774</c:v>
                </c:pt>
                <c:pt idx="3">
                  <c:v>8.6714148376590625</c:v>
                </c:pt>
                <c:pt idx="4">
                  <c:v>8.1967285831955508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0.12306897938694839</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0.64947030192931532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0.18106746439632282</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1.8903185399094191</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0.18106746439632371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0.64947030192931443</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0.31000564208538783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6.1592799262022266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9.3029056170143285</c:v>
                </c:pt>
                <c:pt idx="1">
                  <c:v>8.723632143633564</c:v>
                </c:pt>
                <c:pt idx="2">
                  <c:v>8.8045568532031702</c:v>
                </c:pt>
                <c:pt idx="3">
                  <c:v>8.8412610058131182</c:v>
                </c:pt>
                <c:pt idx="4">
                  <c:v>8.7496203115697124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8.9321701405149661</c:v>
                </c:pt>
                <c:pt idx="1">
                  <c:v>8.4450608120755568</c:v>
                </c:pt>
                <c:pt idx="2">
                  <c:v>8.6690413965525561</c:v>
                </c:pt>
                <c:pt idx="3">
                  <c:v>8.765338335712519</c:v>
                </c:pt>
                <c:pt idx="4">
                  <c:v>8.5985638542744738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7.9487363969722136</c:v>
                </c:pt>
                <c:pt idx="1">
                  <c:v>6.8653714184562089</c:v>
                </c:pt>
                <c:pt idx="2">
                  <c:v>6.2646493437274851</c:v>
                </c:pt>
                <c:pt idx="3">
                  <c:v>7.2923982262719846</c:v>
                </c:pt>
                <c:pt idx="4">
                  <c:v>7.146551520909008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8.1411566661130657</c:v>
                </c:pt>
                <c:pt idx="1">
                  <c:v>7.800673769781854</c:v>
                </c:pt>
                <c:pt idx="2">
                  <c:v>7.8483007402751088</c:v>
                </c:pt>
                <c:pt idx="3">
                  <c:v>8.0109469553778432</c:v>
                </c:pt>
                <c:pt idx="4">
                  <c:v>7.6301650829137868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7.3597465805730842</c:v>
                </c:pt>
                <c:pt idx="1">
                  <c:v>6.9289796046747387</c:v>
                </c:pt>
                <c:pt idx="2">
                  <c:v>6.8068052739476261</c:v>
                </c:pt>
                <c:pt idx="3">
                  <c:v>7.0042118860236657</c:v>
                </c:pt>
                <c:pt idx="4">
                  <c:v>7.1482339573346358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9.166396155517722</c:v>
                </c:pt>
                <c:pt idx="1">
                  <c:v>8.7035240170073127</c:v>
                </c:pt>
                <c:pt idx="2">
                  <c:v>8.8980595808351275</c:v>
                </c:pt>
                <c:pt idx="3">
                  <c:v>9.047781935561618</c:v>
                </c:pt>
                <c:pt idx="4">
                  <c:v>8.9412354914536909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8.0572900019369325</c:v>
                </c:pt>
                <c:pt idx="1">
                  <c:v>7.5549521423848951</c:v>
                </c:pt>
                <c:pt idx="2">
                  <c:v>7.4293393211852958</c:v>
                </c:pt>
                <c:pt idx="3">
                  <c:v>7.6522077210244372</c:v>
                </c:pt>
                <c:pt idx="4">
                  <c:v>7.4662630246203952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9.3953347584461184</c:v>
                </c:pt>
                <c:pt idx="1">
                  <c:v>9.2979855936303277</c:v>
                </c:pt>
                <c:pt idx="2">
                  <c:v>9.4568444024129512</c:v>
                </c:pt>
                <c:pt idx="3">
                  <c:v>9.6033159698628054</c:v>
                </c:pt>
                <c:pt idx="4">
                  <c:v>9.4166798419672695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9.1228365323717799</c:v>
                </c:pt>
                <c:pt idx="1">
                  <c:v>8.5844760730257121</c:v>
                </c:pt>
                <c:pt idx="2">
                  <c:v>8.8872538956574427</c:v>
                </c:pt>
                <c:pt idx="3">
                  <c:v>8.8652198693439477</c:v>
                </c:pt>
                <c:pt idx="4">
                  <c:v>8.6303909615542089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8.2342465829615801</c:v>
                </c:pt>
                <c:pt idx="1">
                  <c:v>7.7326330279540434</c:v>
                </c:pt>
                <c:pt idx="2">
                  <c:v>7.4947972893777308</c:v>
                </c:pt>
                <c:pt idx="3">
                  <c:v>8.1768279265700325</c:v>
                </c:pt>
                <c:pt idx="4">
                  <c:v>7.7556705562568196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Sheet1!$B$2:$B$6</c:f>
              <c:numCache>
                <c:formatCode>0.0</c:formatCode>
                <c:ptCount val="5"/>
                <c:pt idx="0">
                  <c:v>7.1197277933661374</c:v>
                </c:pt>
                <c:pt idx="1">
                  <c:v>7.2389488664596522</c:v>
                </c:pt>
                <c:pt idx="2">
                  <c:v>7.3226329265425889</c:v>
                </c:pt>
                <c:pt idx="3">
                  <c:v>7.3276653377098482</c:v>
                </c:pt>
                <c:pt idx="4">
                  <c:v>7.3302670482771104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7.1113295947002184</c:v>
                </c:pt>
                <c:pt idx="1">
                  <c:v>6.848908884000438</c:v>
                </c:pt>
                <c:pt idx="2">
                  <c:v>6.6855324510006371</c:v>
                </c:pt>
                <c:pt idx="3">
                  <c:v>6.4575334541675371</c:v>
                </c:pt>
                <c:pt idx="4">
                  <c:v>6.6474596886817334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5.181758254078253</c:v>
                </c:pt>
                <c:pt idx="1">
                  <c:v>5.2144206561227113</c:v>
                </c:pt>
                <c:pt idx="2">
                  <c:v>5.4027295076735271</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8.4849654918497421</c:v>
                </c:pt>
                <c:pt idx="1">
                  <c:v>8.4306647640775161</c:v>
                </c:pt>
                <c:pt idx="2">
                  <c:v>8.6223846885695092</c:v>
                </c:pt>
                <c:pt idx="3">
                  <c:v>8.4573381806854009</c:v>
                </c:pt>
                <c:pt idx="4">
                  <c:v>8.7681259442561998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7.4451138108380794</c:v>
                </c:pt>
                <c:pt idx="1">
                  <c:v>6.9233792732208617</c:v>
                </c:pt>
                <c:pt idx="2">
                  <c:v>6.7574302866390763</c:v>
                </c:pt>
                <c:pt idx="3">
                  <c:v>6.9485518548328216</c:v>
                </c:pt>
                <c:pt idx="4">
                  <c:v>6.9591553658214673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7.157920284127572</c:v>
                </c:pt>
                <c:pt idx="1">
                  <c:v>7.933403025529568</c:v>
                </c:pt>
                <c:pt idx="2">
                  <c:v>8.0880791378036569</c:v>
                </c:pt>
                <c:pt idx="3">
                  <c:v>8.1461557608115225</c:v>
                </c:pt>
                <c:pt idx="4">
                  <c:v>8.0497339298308095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9.0602191216469254</c:v>
                </c:pt>
                <c:pt idx="1">
                  <c:v>8.9162881662654314</c:v>
                </c:pt>
                <c:pt idx="2">
                  <c:v>9.0179588473644436</c:v>
                </c:pt>
                <c:pt idx="3">
                  <c:v>8.9470367531620401</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4.9356995557830459</c:v>
                </c:pt>
                <c:pt idx="1">
                  <c:v>4.4241440308726236</c:v>
                </c:pt>
                <c:pt idx="2">
                  <c:v>4.4699019073663777</c:v>
                </c:pt>
                <c:pt idx="3">
                  <c:v>4.6543067997190342</c:v>
                </c:pt>
                <c:pt idx="4">
                  <c:v>4.6947026911174738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7.163451637840283</c:v>
                </c:pt>
                <c:pt idx="1">
                  <c:v>6.6566821684103621</c:v>
                </c:pt>
                <c:pt idx="2">
                  <c:v>6.7417242192504947</c:v>
                </c:pt>
                <c:pt idx="3">
                  <c:v>6.7949842105639107</c:v>
                </c:pt>
                <c:pt idx="4">
                  <c:v>6.7631658188168187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7.8494153136442781</c:v>
                </c:pt>
                <c:pt idx="1">
                  <c:v>7.6925021752285812</c:v>
                </c:pt>
                <c:pt idx="2">
                  <c:v>7.6247722380312437</c:v>
                </c:pt>
                <c:pt idx="3">
                  <c:v>7.7470896114112247</c:v>
                </c:pt>
                <c:pt idx="4">
                  <c:v>7.941087419530044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8.9378017350980254</c:v>
                </c:pt>
                <c:pt idx="1">
                  <c:v>7.8416662739773644</c:v>
                </c:pt>
                <c:pt idx="2">
                  <c:v>7.9767964028689011</c:v>
                </c:pt>
                <c:pt idx="3">
                  <c:v>7.999479428631707</c:v>
                </c:pt>
                <c:pt idx="4">
                  <c:v>7.8687705126547618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Sheet1!$B$2:$B$6</c:f>
              <c:numCache>
                <c:formatCode>0.0</c:formatCode>
                <c:ptCount val="5"/>
                <c:pt idx="0">
                  <c:v>7.6979563482237774</c:v>
                </c:pt>
                <c:pt idx="1">
                  <c:v>7.6342367824776032</c:v>
                </c:pt>
                <c:pt idx="2">
                  <c:v>7.5417301056701209</c:v>
                </c:pt>
                <c:pt idx="3">
                  <c:v>7.4442719032697271</c:v>
                </c:pt>
                <c:pt idx="4">
                  <c:v>7.3911458645719579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9.1956251408488736</c:v>
                </c:pt>
                <c:pt idx="1">
                  <c:v>8.9348283064397567</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9.3869155907301494</c:v>
                </c:pt>
                <c:pt idx="1">
                  <c:v>9.0492159317420224</c:v>
                </c:pt>
                <c:pt idx="2">
                  <c:v>9.0236790533708522</c:v>
                </c:pt>
                <c:pt idx="3">
                  <c:v>9.3254318530284266</c:v>
                </c:pt>
                <c:pt idx="4">
                  <c:v>9.1945054900377379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8.4379066715976183</c:v>
                </c:pt>
                <c:pt idx="1">
                  <c:v>7.9559876527345468</c:v>
                </c:pt>
                <c:pt idx="2">
                  <c:v>7.9904504059704093</c:v>
                </c:pt>
                <c:pt idx="3">
                  <c:v>8.2754066977101477</c:v>
                </c:pt>
                <c:pt idx="4">
                  <c:v>8.0146289154416888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7.2389488664596522</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0.80814940577249572</c:v>
                </c:pt>
                <c:pt idx="1">
                  <c:v>0.1918505942275042</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0.35968625415402622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0.1058747530214541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1.1053173424173131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0.1058747530214541</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0.37976180889697009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1.323871482343133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3.6467144035830912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0.33507487169760353</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0.20288587281213033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5.656306445852799E-2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0.5905103369980047</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5.656306445852799E-2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6.4869766514245697E-2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8.9197684129936814</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0.22627410854242669</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0.29758730204922657</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8.2965114892135539E-2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0.86614398323404718</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8.2965114892136427E-2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0.29758730204922657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0.11439587291962994</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8.0244258495937792</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0.16600422249200886</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0.25279365288713684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7.0476980406627199E-2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0.73576963781785043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7.0476980406628087E-2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0.25279365288713684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0.42292327176953748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8.3793495552047315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0.10172257222946701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0.15217137620568622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1.5886474947013216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0.15217137620568622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0.54582301673471267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1.3844365127123037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6.164962295215636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1.4061533111858537E-2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0.26110512785257711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7.2794157486031352E-2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0.75996063650476486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7.2794157486031352E-2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0.26110512785257711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0.24377486973448725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8.6255957903016949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0.41497742823933592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0.16358366366350996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1.7077901503751232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0.16358366366350996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0.58675771367570118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0.83603303949146479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6.9118257583249543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Sheet1!$B$2:$B$6</c:f>
              <c:numCache>
                <c:formatCode>0.0</c:formatCode>
                <c:ptCount val="5"/>
                <c:pt idx="0">
                  <c:v>7.5550422577691636</c:v>
                </c:pt>
                <c:pt idx="1">
                  <c:v>7.7757649352560856</c:v>
                </c:pt>
                <c:pt idx="2">
                  <c:v>7.8440517178748914</c:v>
                </c:pt>
                <c:pt idx="3">
                  <c:v>7.8747604802924922</c:v>
                </c:pt>
                <c:pt idx="4">
                  <c:v>7.9282689761131664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Sheet1!$B$2:$B$6</c:f>
              <c:numCache>
                <c:formatCode>0.0</c:formatCode>
                <c:ptCount val="5"/>
                <c:pt idx="0">
                  <c:v>8.39928357378035</c:v>
                </c:pt>
                <c:pt idx="1">
                  <c:v>8.3411719776428921</c:v>
                </c:pt>
                <c:pt idx="2">
                  <c:v>8.2421040326294133</c:v>
                </c:pt>
                <c:pt idx="3">
                  <c:v>8.2266212787965891</c:v>
                </c:pt>
                <c:pt idx="4">
                  <c:v>8.1764720299156082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7.7757649352560856</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3.864734299516908E-2</c:v>
                </c:pt>
                <c:pt idx="1">
                  <c:v>6.9243156199677941E-2</c:v>
                </c:pt>
                <c:pt idx="2">
                  <c:v>0.214170692431562</c:v>
                </c:pt>
                <c:pt idx="3">
                  <c:v>0.677938808373591</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0.16884863914766512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5.8760348467409074E-2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0.61344966910430898</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5.8760348467409074E-2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0.10564923582908392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8.8690089963071976</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5.1580121467296181E-2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0.60545576567592096</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0.16879654076469919</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1.7622118448717128</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0.16879654076469919</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0.60545576567592096</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0.49976605102046534</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6.353414414520719</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0.20119216051569122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0.41152433213412998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0.11472990702664454</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1.1977638890433084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0.11472990702664454</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0.41152433213412998</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0.2616452690598905</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7.6302193752173091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0.51637312756712017</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0.32095517919765282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8.9479904330579174E-2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0.93415745710772313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8.9479904330579174E-2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0.32095517919765371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0.57139002515032367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8.0990845586284816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0.31600731196213161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0.10561655021843475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1.1026217419281297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0.10561655021843563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0.37883566209862529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0.48517599844582193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7.9270973316067188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Sheet1!$B$2:$B$6</c:f>
              <c:numCache>
                <c:formatCode>0.0</c:formatCode>
                <c:ptCount val="5"/>
                <c:pt idx="0">
                  <c:v>8.739390405759492</c:v>
                </c:pt>
                <c:pt idx="1">
                  <c:v>8.798266665110706</c:v>
                </c:pt>
                <c:pt idx="2">
                  <c:v>8.80564160919673</c:v>
                </c:pt>
                <c:pt idx="3">
                  <c:v>8.829278114712217</c:v>
                </c:pt>
                <c:pt idx="4">
                  <c:v>8.840206919876282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9.1207169617728834</c:v>
                </c:pt>
                <c:pt idx="1">
                  <c:v>9.0929410804070265</c:v>
                </c:pt>
                <c:pt idx="2">
                  <c:v>9.0555832172820008</c:v>
                </c:pt>
                <c:pt idx="3">
                  <c:v>9.02118845903472</c:v>
                </c:pt>
                <c:pt idx="4">
                  <c:v>8.9376221896078452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8.8573310325188697</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0.22115058764747708</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7.0775849478044606E-2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0.73888978835726959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7.0775849478044606E-2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0.25386566539197197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0.18501816020130057</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8.8227980689715171</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2.4082462564857465E-2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0.21070642791737981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5.8743376751287713E-2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0.6132724868051902</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5.8743376751287713E-2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0.21070642791737981</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0.17600317950210354</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8.9933886241650285</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0.96135265700483108</c:v>
                </c:pt>
                <c:pt idx="1">
                  <c:v>6.4412238325281803E-3</c:v>
                </c:pt>
                <c:pt idx="2">
                  <c:v>1.6103059581320451E-3</c:v>
                </c:pt>
                <c:pt idx="3">
                  <c:v>3.2206119162640902E-3</c:v>
                </c:pt>
                <c:pt idx="4">
                  <c:v>0</c:v>
                </c:pt>
                <c:pt idx="5">
                  <c:v>2.737520128824477E-2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3.149825995009703E-2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0.24583903739392099</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6.853808560348007E-2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0.71552785221854975</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6.853808560348007E-2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0.24583903739392099</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0.42650249283770592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8.7558064044200599</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Sheet1!$B$2:$B$6</c:f>
              <c:numCache>
                <c:formatCode>0.0</c:formatCode>
                <c:ptCount val="5"/>
                <c:pt idx="0">
                  <c:v>8.1728660674871865</c:v>
                </c:pt>
                <c:pt idx="1">
                  <c:v>8.2903225169023322</c:v>
                </c:pt>
                <c:pt idx="2">
                  <c:v>8.355595492157498</c:v>
                </c:pt>
                <c:pt idx="3">
                  <c:v>8.4085016575355418</c:v>
                </c:pt>
                <c:pt idx="4">
                  <c:v>8.5280668682594385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Sheet1!$B$2:$B$6</c:f>
              <c:numCache>
                <c:formatCode>0.0</c:formatCode>
                <c:ptCount val="5"/>
                <c:pt idx="0">
                  <c:v>8.7319309932294864</c:v>
                </c:pt>
                <c:pt idx="1">
                  <c:v>8.7242977705973779</c:v>
                </c:pt>
                <c:pt idx="2">
                  <c:v>8.7141735881936953</c:v>
                </c:pt>
                <c:pt idx="3">
                  <c:v>8.5805526818748561</c:v>
                </c:pt>
                <c:pt idx="4">
                  <c:v>8.5768284733450866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8.1728660674871865</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0.27986429913963562</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0.36051680491053428</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0.10050938979580781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1.0493037144991133</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0.1005093897958087</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0.36051680491053517</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0.81138699661298297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7.146551520909008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0.1160893269140626</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0.27543526514591932</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7.6789292623773875E-2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0.80166927833886703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7.6789292623773875E-2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0.27543526514591932</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0.12997544363688363</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8.5985638542744738</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0.1274077466923611</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0.19242686435014988</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5.3647171096375956E-2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0.56006882559090343</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5.3647171096375956E-2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0.19242686435014988</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0.38764510736802293</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8.7496203115697124</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7.1141271824070706E-2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0.24397137111464762</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6.8017394208474968E-2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0.71009190821374091</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6.8017394208474968E-2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0.24397137111464851</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0.41343826338316347</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8.1967285831955508</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Sheet1!$B$2:$B$6</c:f>
              <c:numCache>
                <c:formatCode>0.0</c:formatCode>
                <c:ptCount val="5"/>
                <c:pt idx="0">
                  <c:v>8.1167770428133146</c:v>
                </c:pt>
                <c:pt idx="1">
                  <c:v>8.1412341308715437</c:v>
                </c:pt>
                <c:pt idx="2">
                  <c:v>8.220130525071097</c:v>
                </c:pt>
                <c:pt idx="3">
                  <c:v>8.2221032111058197</c:v>
                </c:pt>
                <c:pt idx="4">
                  <c:v>8.3096926012180266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Sheet1!$B$2:$B$6</c:f>
              <c:numCache>
                <c:formatCode>0.0</c:formatCode>
                <c:ptCount val="5"/>
                <c:pt idx="0">
                  <c:v>8.5294439868482197</c:v>
                </c:pt>
                <c:pt idx="1">
                  <c:v>8.431506008547716</c:v>
                </c:pt>
                <c:pt idx="2">
                  <c:v>8.4200144578076372</c:v>
                </c:pt>
                <c:pt idx="3">
                  <c:v>8.4086094198522954</c:v>
                </c:pt>
                <c:pt idx="4">
                  <c:v>8.4000800361247006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0.28243021346469621</c:v>
                </c:pt>
                <c:pt idx="1">
                  <c:v>2.298850574712644E-2</c:v>
                </c:pt>
                <c:pt idx="2">
                  <c:v>0.65353037766830868</c:v>
                </c:pt>
                <c:pt idx="3">
                  <c:v>3.2840722495894909E-3</c:v>
                </c:pt>
                <c:pt idx="4">
                  <c:v>0</c:v>
                </c:pt>
                <c:pt idx="5">
                  <c:v>0</c:v>
                </c:pt>
                <c:pt idx="6">
                  <c:v>0</c:v>
                </c:pt>
                <c:pt idx="7">
                  <c:v>1.477832512315271E-2</c:v>
                </c:pt>
                <c:pt idx="8">
                  <c:v>2.298850574712644E-2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8.1412341308715437</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0.24429818557929472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0.31961470157485383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8.910618919145552E-2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0.93025592428137482</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8.9106189191456409E-2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0.31961470157485117</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0.65885069738078705</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7.4662630246203952</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1.8404421315358022E-2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0.20589728822479358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5.7402624560653592E-2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0.5992752248905191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5.7402624560653592E-2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0.20589728822479358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0.33766892074016575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8.9412354914536909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0.16855664624121935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0.26221224269975973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7.3102812828054198E-2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0.763182954315484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7.3102812828054198E-2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0.26221224269976062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0.58988663454289725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7.1482339573346358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0.19063593476236829</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0.26367680292310158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7.3511121268499124E-2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0.76744563628073159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7.3511121268499124E-2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0.26367680292310247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0.62429838551220307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7.6301650829137868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0.31263250355471595</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0.23871508444172651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6.6551980782827869E-2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0.6947932007603157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6.6551980782827869E-2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0.23871508444172562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0.66049394200062217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7.7556705562568196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0.2993843011359747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0.19289348693102326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5.377726198320687E-2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0.56142695592134118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5.377726198320687E-2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0.19289348693102326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0.32981117001464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8.6303909615542089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2.4332950753400695E-2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0.14250384380371095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3.9729006218788498E-2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0.41476516655233908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3.9729006218788498E-2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0.14250384380371095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5.254982470258085E-2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9.4166798419672695</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43</c:v>
                </c:pt>
                <c:pt idx="5" formatCode="0">
                  <c:v>3</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8.4804139531366083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8.0346315488383908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8.242119653328686</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Sheet1!$B$2:$B$6</c:f>
              <c:numCache>
                <c:formatCode>0.0</c:formatCode>
                <c:ptCount val="5"/>
                <c:pt idx="0">
                  <c:v>5.8128037638692271</c:v>
                </c:pt>
                <c:pt idx="1">
                  <c:v>6.3500179377248323</c:v>
                </c:pt>
                <c:pt idx="2">
                  <c:v>6.5631469482775273</c:v>
                </c:pt>
                <c:pt idx="3">
                  <c:v>6.6924289281551266</c:v>
                </c:pt>
                <c:pt idx="4">
                  <c:v>6.7744810736052141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Sheet1!$B$2:$B$6</c:f>
              <c:numCache>
                <c:formatCode>0.0</c:formatCode>
                <c:ptCount val="5"/>
                <c:pt idx="0">
                  <c:v>7.555504756250027</c:v>
                </c:pt>
                <c:pt idx="1">
                  <c:v>7.4930204207438171</c:v>
                </c:pt>
                <c:pt idx="2">
                  <c:v>7.2984040199676086</c:v>
                </c:pt>
                <c:pt idx="3">
                  <c:v>7.1581106043510028</c:v>
                </c:pt>
                <c:pt idx="4">
                  <c:v>7.1280715201043376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6.5631469482775273</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0.56101669553208389</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0.19910292279692943</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2.0786061569260745</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0.19910292279692854</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0.65973775429822545</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6.3445862194012763</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0.61102801201688006</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0.20590327297987709</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2.1496008443016361</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0.20590327297987798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0.59130553705743516</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6.7817076771537774</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Sheet1!$B$2:$B$6</c:f>
              <c:numCache>
                <c:formatCode>0.0</c:formatCode>
                <c:ptCount val="5"/>
                <c:pt idx="0">
                  <c:v>6.5699081930529726</c:v>
                </c:pt>
                <c:pt idx="1">
                  <c:v>6.8424376128144333</c:v>
                </c:pt>
                <c:pt idx="2">
                  <c:v>6.9359763605300282</c:v>
                </c:pt>
                <c:pt idx="3">
                  <c:v>7.0182388495334127</c:v>
                </c:pt>
                <c:pt idx="4">
                  <c:v>7.0192537057505726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Sheet1!$B$2:$B$6</c:f>
              <c:numCache>
                <c:formatCode>0.0</c:formatCode>
                <c:ptCount val="5"/>
                <c:pt idx="0">
                  <c:v>7.2119930546449362</c:v>
                </c:pt>
                <c:pt idx="1">
                  <c:v>7.1860846751245901</c:v>
                </c:pt>
                <c:pt idx="2">
                  <c:v>7.1599479356736717</c:v>
                </c:pt>
                <c:pt idx="3">
                  <c:v>7.1453926948885984</c:v>
                </c:pt>
                <c:pt idx="4">
                  <c:v>7.1371854099433216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33</c:v>
                </c:pt>
                <c:pt idx="2">
                  <c:v>5</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7.1453926948885984</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3.8425069794021383E-2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0.29599207469307753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8.2520377432000913E-2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0.86150098749160975</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8.2520377432000913E-2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0.29599207469307753</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0.82664930075631737</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6.9591553658214673</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1.2084853731998457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0.44646025641664178</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0.12446978151726285</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1.2994467915315697</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0.12446978151726462</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0.44646025641664089</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0.21027951181866555</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8.7681259442561998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9.8960233141712983E-2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0.33726192238100339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9.4026102412307466E-2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0.98161911759236808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9.4026102412307466E-2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0.33726192238100339</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1.0931646371936461</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5.4027295076735271</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8.9798068411752752E-3</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0.30275290173948211</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8.4405245465039691E-2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0.88117874130571927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8.4405245465039691E-2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0.30275290173948211</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0.56134841904889488</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6.6474596886817334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0.318617165375918</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0.29091143580431122</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8.1103933295341157E-2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0.84671351244080384</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8.1103933295341157E-2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0.29091143580431122</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1.378195134161718</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6.7631658188168187</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0.34732819493743294</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0.10757298491713208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1.1230466415388816</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0.10757298491713296</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0.38585319138641605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0.46656189945135296</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4.6947026911174738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0.11684625201165666</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0.12271774631782328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3.421279017099188E-2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0.35717665665600862</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3.421279017099188E-2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0.12271774631782328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0.25714032889025162</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8.9470367531620401</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7.6318926347173743E-2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0.35853403962449804</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9.9956609658256035E-2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1.0435327685923461</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9.9956609658256923E-2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0.35853403962449804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0.6572043699761867</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8.0497339298308095</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6.3445862194012763</c:v>
                </c:pt>
                <c:pt idx="1">
                  <c:v>6.1592799262022266</c:v>
                </c:pt>
                <c:pt idx="2">
                  <c:v>7.005911533232549</c:v>
                </c:pt>
                <c:pt idx="3" formatCode="General">
                  <c:v>8.8690089963071976</c:v>
                </c:pt>
                <c:pt idx="4">
                  <c:v>7.7556705562568196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7.2955149638519314</c:v>
                </c:pt>
                <c:pt idx="1">
                  <c:v>6.8928339503528786</c:v>
                </c:pt>
                <c:pt idx="2">
                  <c:v>7.637202179542828</c:v>
                </c:pt>
                <c:pt idx="3" formatCode="General">
                  <c:v>9.4033428184744263</c:v>
                </c:pt>
                <c:pt idx="4">
                  <c:v>8.2493818926396916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0.41882940055504658</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0.37965662311419912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0.10584542801164165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1.1050111934914639</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0.10584542801164165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0.37965662311419912</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0.40577297660641065</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6.5573520122296944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0.12271126006058886</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0.36208048329761588</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0.10094533163924346</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1.0538548852559204</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0.10094533163924524</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0.36208048329761588</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0.31983871512888662</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7.8687705126547618</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0.69811225688675194</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0.48063532658492925</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0.13399753556938432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1.3989151868529843</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0.13399753556938343</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0.48063532658492925</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0.71646417834413256</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7.941087419530044</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Sheet1!$B$2:$B$6</c:f>
              <c:numCache>
                <c:formatCode>0.0</c:formatCode>
                <c:ptCount val="5"/>
                <c:pt idx="0">
                  <c:v>8.9348283064397567</c:v>
                </c:pt>
                <c:pt idx="1">
                  <c:v>8.9376152807884708</c:v>
                </c:pt>
                <c:pt idx="2">
                  <c:v>8.9641268450714406</c:v>
                </c:pt>
                <c:pt idx="3">
                  <c:v>9.0521797537137996</c:v>
                </c:pt>
                <c:pt idx="4">
                  <c:v>9.0732082317551601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9.3470886816474241</c:v>
                </c:pt>
                <c:pt idx="1">
                  <c:v>9.2479714079444282</c:v>
                </c:pt>
                <c:pt idx="2">
                  <c:v>9.1836967700347483</c:v>
                </c:pt>
                <c:pt idx="3">
                  <c:v>9.1683839038678538</c:v>
                </c:pt>
                <c:pt idx="4">
                  <c:v>9.164895718919766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8.9348283064397567</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0.33769420836259023</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0.20782574785761021</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5.7940264688102872E-2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0.60488811124813679</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5.7940264688102872E-2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0.20782574785761021</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0.2115243862325098</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8.9348283064397567</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Sheet1!$B$2:$B$6</c:f>
              <c:numCache>
                <c:formatCode>0.0</c:formatCode>
                <c:ptCount val="5"/>
                <c:pt idx="0">
                  <c:v>9.0278392127696172</c:v>
                </c:pt>
                <c:pt idx="1">
                  <c:v>9.0722295512892597</c:v>
                </c:pt>
                <c:pt idx="2">
                  <c:v>9.095840857204804</c:v>
                </c:pt>
                <c:pt idx="3">
                  <c:v>9.1235144922061817</c:v>
                </c:pt>
                <c:pt idx="4">
                  <c:v>9.1295900873152949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9.4671096827710901</c:v>
                </c:pt>
                <c:pt idx="1">
                  <c:v>9.3501882915110208</c:v>
                </c:pt>
                <c:pt idx="2">
                  <c:v>9.2972112302195598</c:v>
                </c:pt>
                <c:pt idx="3">
                  <c:v>9.2575999949772729</c:v>
                </c:pt>
                <c:pt idx="4">
                  <c:v>9.2237409574486122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9.1945054900377379</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8.7681259442561998</c:v>
                </c:pt>
                <c:pt idx="1">
                  <c:v>6.1447089157503951</c:v>
                </c:pt>
                <c:pt idx="2">
                  <c:v>8.242119653328686</c:v>
                </c:pt>
                <c:pt idx="3">
                  <c:v>7.941087419530044</c:v>
                </c:pt>
                <c:pt idx="4">
                  <c:v>6.9503404764580861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8.2169881909637006</c:v>
                </c:pt>
                <c:pt idx="1">
                  <c:v>5.6373932418186374</c:v>
                </c:pt>
                <c:pt idx="2">
                  <c:v>7.8636179088490659</c:v>
                </c:pt>
                <c:pt idx="3">
                  <c:v>7.6033156939065893</c:v>
                </c:pt>
                <c:pt idx="4">
                  <c:v>6.6213835006130024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0.20520179513066239</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0.17100804539563974</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4.7675764510215046E-2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0.4977281913041729</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4.7675764510215046E-2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0.17100804539563974</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0.25615282781259197</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9.1945054900377379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Sheet1!$B$2:$B$6</c:f>
              <c:numCache>
                <c:formatCode>0.0</c:formatCode>
                <c:ptCount val="5"/>
                <c:pt idx="0">
                  <c:v>7.9364282176274008</c:v>
                </c:pt>
                <c:pt idx="1">
                  <c:v>8.0146289154416888</c:v>
                </c:pt>
                <c:pt idx="2">
                  <c:v>8.1840883574778491</c:v>
                </c:pt>
                <c:pt idx="3">
                  <c:v>8.1986326525694651</c:v>
                </c:pt>
                <c:pt idx="4">
                  <c:v>8.2024840563692774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Sheet1!$B$2:$B$6</c:f>
              <c:numCache>
                <c:formatCode>0.0</c:formatCode>
                <c:ptCount val="5"/>
                <c:pt idx="0">
                  <c:v>8.5627624113274958</c:v>
                </c:pt>
                <c:pt idx="1">
                  <c:v>8.3249539537482686</c:v>
                </c:pt>
                <c:pt idx="2">
                  <c:v>8.3196090744257436</c:v>
                </c:pt>
                <c:pt idx="3">
                  <c:v>8.3111999350640513</c:v>
                </c:pt>
                <c:pt idx="4">
                  <c:v>8.2829256850422937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8.0146289154416888</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8.3720156713604332E-2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0.26336609589999238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7.3424498473466215E-2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0.76654130663775799</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7.3424498473464439E-2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0.26336609589999149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0.53704541741265643</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8.0146289154416888</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Salisbury District Hospital (141)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Salisbury District Hospital (141)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Salisbury District Hospital (141)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Salisbury District Hospital (141)</c:v>
                </c:pt>
              </c:strCache>
            </c:strRef>
          </c:cat>
          <c:val>
            <c:numRef>
              <c:f>Sheet1!$G$2:$G$3</c:f>
              <c:numCache>
                <c:formatCode>0.0;;</c:formatCode>
                <c:ptCount val="2"/>
                <c:pt idx="0">
                  <c:v>6.1592799262022266</c:v>
                </c:pt>
                <c:pt idx="1">
                  <c:v>6.1592799262022266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Salisbury District Hospital (141)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Salisbury District Hospital (141)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Salisbury District Hospital (141)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3.8407200737977734</c:v>
                </c:pt>
                <c:pt idx="1">
                  <c:v>3.8407200737977734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Salisbury District Hospital (145)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Salisbury District Hospital (145)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Salisbury District Hospital (145)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Salisbury District Hospital (145)</c:v>
                </c:pt>
              </c:strCache>
            </c:strRef>
          </c:cat>
          <c:val>
            <c:numRef>
              <c:f>Sheet1!$G$2:$G$3</c:f>
              <c:numCache>
                <c:formatCode>0.0;;</c:formatCode>
                <c:ptCount val="2"/>
                <c:pt idx="0">
                  <c:v>7.005911533232549</c:v>
                </c:pt>
                <c:pt idx="1">
                  <c:v>7.005911533232549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Salisbury District Hospital (145)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Salisbury District Hospital (145)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Salisbury District Hospital (145)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2.994088466767451</c:v>
                </c:pt>
                <c:pt idx="1">
                  <c:v>2.994088466767451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(593)</c:v>
                </c:pt>
                <c:pt idx="1">
                  <c:v>Salisbury District Hospital (593)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(593)</c:v>
                </c:pt>
                <c:pt idx="1">
                  <c:v>Salisbury District Hospital (593)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(593)</c:v>
                </c:pt>
                <c:pt idx="1">
                  <c:v>Salisbury District Hospital (593)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(593)</c:v>
                </c:pt>
                <c:pt idx="1">
                  <c:v>Salisbury District Hospital (593)</c:v>
                </c:pt>
              </c:strCache>
            </c:strRef>
          </c:cat>
          <c:val>
            <c:numRef>
              <c:f>Sheet1!$G$2:$G$3</c:f>
              <c:numCache>
                <c:formatCode>0.0;;</c:formatCode>
                <c:ptCount val="2"/>
                <c:pt idx="0">
                  <c:v>6.9503404764580861</c:v>
                </c:pt>
                <c:pt idx="1">
                  <c:v>6.9503404764580861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(593)</c:v>
                </c:pt>
                <c:pt idx="1">
                  <c:v>Salisbury District Hospital (593)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(593)</c:v>
                </c:pt>
                <c:pt idx="1">
                  <c:v>Salisbury District Hospital (593)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(593)</c:v>
                </c:pt>
                <c:pt idx="1">
                  <c:v>Salisbury District Hospital (593)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3.0496595235419139</c:v>
                </c:pt>
                <c:pt idx="1">
                  <c:v>3.0496595235419139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(321)</c:v>
                </c:pt>
                <c:pt idx="1">
                  <c:v>Salisbury District Hospital (321)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(321)</c:v>
                </c:pt>
                <c:pt idx="1">
                  <c:v>Salisbury District Hospital (321)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(321)</c:v>
                </c:pt>
                <c:pt idx="1">
                  <c:v>Salisbury District Hospital (321)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(321)</c:v>
                </c:pt>
                <c:pt idx="1">
                  <c:v>Salisbury District Hospital (321)</c:v>
                </c:pt>
              </c:strCache>
            </c:strRef>
          </c:cat>
          <c:val>
            <c:numRef>
              <c:f>Sheet1!$G$2:$G$3</c:f>
              <c:numCache>
                <c:formatCode>0.0;;</c:formatCode>
                <c:ptCount val="2"/>
                <c:pt idx="0">
                  <c:v>6.1447089157503951</c:v>
                </c:pt>
                <c:pt idx="1">
                  <c:v>6.1447089157503951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(321)</c:v>
                </c:pt>
                <c:pt idx="1">
                  <c:v>Salisbury District Hospital (321)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(321)</c:v>
                </c:pt>
                <c:pt idx="1">
                  <c:v>Salisbury District Hospital (321)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(321)</c:v>
                </c:pt>
                <c:pt idx="1">
                  <c:v>Salisbury District Hospital (321)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3.8552910842496049</c:v>
                </c:pt>
                <c:pt idx="1">
                  <c:v>3.8552910842496049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Sheet1!$G$2:$G$3</c:f>
              <c:numCache>
                <c:formatCode>0.0;;</c:formatCode>
                <c:ptCount val="2"/>
                <c:pt idx="0">
                  <c:v>8.3793495552047315</c:v>
                </c:pt>
                <c:pt idx="1">
                  <c:v>8.3793495552047315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Salisbury District Hospital (604)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1.6206504447952685</c:v>
                </c:pt>
                <c:pt idx="1">
                  <c:v>1.6206504447952685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1290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RNZ | Salisbury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1290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RNZ | Salisbury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RNZ | Salisbury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Salisbury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12070710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During your time in hospital, did you get enough to drink?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Were you able to get a member of staff to help you when you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496079927"/>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13753407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44749796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1134380194"/>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Salisbury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Salisbury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621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discussing with patient whether they would need any additional equipment in their home after leaving</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lang="en-GB" sz="1250" b="0" noProof="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Drink:</a:t>
            </a:r>
            <a:r>
              <a:rPr lang="en-GB" sz="1250">
                <a:solidFill>
                  <a:prstClr val="black"/>
                </a:solidFill>
                <a:latin typeface="Arial"/>
              </a:rPr>
              <a:t> </a:t>
            </a:r>
            <a:r>
              <a:rPr lang="en-GB" sz="1250" b="0">
                <a:solidFill>
                  <a:prstClr val="black"/>
                </a:solidFill>
                <a:latin typeface="Arial"/>
              </a:rPr>
              <a:t>Patients getting enough to drink</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when needing attention: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able to get help from staff when they need attention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4943676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306002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80731203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3413942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246005678"/>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4074445665"/>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08517754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30135865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5531625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928246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301214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12761276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92759715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977755282"/>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4050933916"/>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176598308"/>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630014460"/>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01184758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0965648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118144739"/>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58954765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6045437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741357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450025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57276007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14533661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4218357164"/>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593897300"/>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834439376"/>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886363679"/>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482162790"/>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1643548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9463641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117101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705701633"/>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7724798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54563470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69304218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92796916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8481232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4217934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539645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75542989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6245422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547367546"/>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12849324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84297196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75121206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4713936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6993090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796317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38668046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401282199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319138234"/>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76866939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90854354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56385360"/>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9002625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36160249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440439447"/>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02837318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5891216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939621423"/>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920421663"/>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627977833"/>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411878486"/>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508478081"/>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335334752"/>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746478778"/>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42480222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32741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376515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66860446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43932616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413636199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4696884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1099337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14958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90380149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07781406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63324278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12854126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47070571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34541759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9033548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49793252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18629459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80141445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8222674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7634184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864003413"/>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52734102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804938535"/>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1450131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3309881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480254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862017213"/>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49044227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6539487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2104027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4622068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4479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88727747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6670301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40719647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8631990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9491922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09637029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095446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70199035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68546716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6849440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5720077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7313460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0113960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7940170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477210164"/>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6398875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8760081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5699821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9945882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5147453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7533598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2419667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9603652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5505386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81193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6748670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9147299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5111306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41379381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3516425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5806610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1390251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2826194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1240395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7541576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40810343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4340803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1698013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10103167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1889471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4976695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02316234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14948740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40120013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58477318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8981882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67522456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261042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77140995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2479582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65640804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40674685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26186085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5720313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38500936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8901182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62295830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4771109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68132401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7973033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0289575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52703524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6125209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57223578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217486455"/>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01347710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4491750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45359388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074990150"/>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51968544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0060913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42162601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19138545"/>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6161332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70836279"/>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94804726"/>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94379710"/>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2612104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85322303"/>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8503727"/>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55800803"/>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60083064"/>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461911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5053877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577785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9917915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231999018"/>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584704496"/>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621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75%</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25%</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474883524"/>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791484782"/>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454113631"/>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436368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3703869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964124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4766469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5091571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3027257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074465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1802144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7406607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1162290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505556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864717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395402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3504014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055982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0439730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7954708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6995419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592165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200282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930026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453421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480713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3806950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020841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7054306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782625086"/>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590309345"/>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9282508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421677250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945700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6455177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616840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5115736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202710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1729360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3188642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300347655"/>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419085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9600162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503801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9434866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321770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1308526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359968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3105241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6829482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4184481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7558951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44117047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353769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5239356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10905</TotalTime>
  <Words>15893</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Salisbury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2025-08-04T03:31:25Z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